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4" r:id="rId6"/>
    <p:sldId id="260" r:id="rId7"/>
    <p:sldId id="261"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198"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7B77850-2A1E-4CD4-AB4B-F357C73771CC}" type="datetimeFigureOut">
              <a:rPr lang="en-US" smtClean="0"/>
              <a:t>4/22/2015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229755-BF48-4F6E-88D6-91AF81940F9D}" type="slidenum">
              <a:rPr lang="en-US" smtClean="0"/>
              <a:t>‹#›</a:t>
            </a:fld>
            <a:endParaRPr lang="en-US"/>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B77850-2A1E-4CD4-AB4B-F357C73771CC}" type="datetimeFigureOut">
              <a:rPr lang="en-US" smtClean="0"/>
              <a:t>4/22/2015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229755-BF48-4F6E-88D6-91AF81940F9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B77850-2A1E-4CD4-AB4B-F357C73771CC}" type="datetimeFigureOut">
              <a:rPr lang="en-US" smtClean="0"/>
              <a:t>4/22/2015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229755-BF48-4F6E-88D6-91AF81940F9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B77850-2A1E-4CD4-AB4B-F357C73771CC}" type="datetimeFigureOut">
              <a:rPr lang="en-US" smtClean="0"/>
              <a:t>4/22/2015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229755-BF48-4F6E-88D6-91AF81940F9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B77850-2A1E-4CD4-AB4B-F357C73771CC}" type="datetimeFigureOut">
              <a:rPr lang="en-US" smtClean="0"/>
              <a:t>4/22/2015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229755-BF48-4F6E-88D6-91AF81940F9D}" type="slidenum">
              <a:rPr lang="en-US" smtClean="0"/>
              <a:t>‹#›</a:t>
            </a:fld>
            <a:endParaRPr lang="en-US"/>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7B77850-2A1E-4CD4-AB4B-F357C73771CC}" type="datetimeFigureOut">
              <a:rPr lang="en-US" smtClean="0"/>
              <a:t>4/22/2015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229755-BF48-4F6E-88D6-91AF81940F9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7B77850-2A1E-4CD4-AB4B-F357C73771CC}" type="datetimeFigureOut">
              <a:rPr lang="en-US" smtClean="0"/>
              <a:t>4/22/2015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A229755-BF48-4F6E-88D6-91AF81940F9D}" type="slidenum">
              <a:rPr lang="en-US" smtClean="0"/>
              <a:t>‹#›</a:t>
            </a:fld>
            <a:endParaRPr lang="en-US"/>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7B77850-2A1E-4CD4-AB4B-F357C73771CC}" type="datetimeFigureOut">
              <a:rPr lang="en-US" smtClean="0"/>
              <a:t>4/22/2015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A229755-BF48-4F6E-88D6-91AF81940F9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B77850-2A1E-4CD4-AB4B-F357C73771CC}" type="datetimeFigureOut">
              <a:rPr lang="en-US" smtClean="0"/>
              <a:t>4/22/2015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A229755-BF48-4F6E-88D6-91AF81940F9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B77850-2A1E-4CD4-AB4B-F357C73771CC}" type="datetimeFigureOut">
              <a:rPr lang="en-US" smtClean="0"/>
              <a:t>4/22/2015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229755-BF48-4F6E-88D6-91AF81940F9D}" type="slidenum">
              <a:rPr lang="en-US" smtClean="0"/>
              <a:t>‹#›</a:t>
            </a:fld>
            <a:endParaRPr lang="en-US"/>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B77850-2A1E-4CD4-AB4B-F357C73771CC}" type="datetimeFigureOut">
              <a:rPr lang="en-US" smtClean="0"/>
              <a:t>4/22/2015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229755-BF48-4F6E-88D6-91AF81940F9D}"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C7B77850-2A1E-4CD4-AB4B-F357C73771CC}" type="datetimeFigureOut">
              <a:rPr lang="en-US" smtClean="0"/>
              <a:t>4/22/2015</a:t>
            </a:fld>
            <a:endParaRPr lang="en-US"/>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7A229755-BF48-4F6E-88D6-91AF81940F9D}" type="slidenum">
              <a:rPr lang="en-US" smtClean="0"/>
              <a:t>‹#›</a:t>
            </a:fld>
            <a:endParaRPr lang="en-US"/>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Les questions </a:t>
            </a:r>
            <a:r>
              <a:rPr lang="en-US" dirty="0" err="1" smtClean="0"/>
              <a:t>d’unité</a:t>
            </a:r>
            <a:r>
              <a:rPr lang="en-US" dirty="0" smtClean="0"/>
              <a:t> 2</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7084037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Quelle</a:t>
            </a:r>
            <a:r>
              <a:rPr lang="en-US" dirty="0" smtClean="0"/>
              <a:t> </a:t>
            </a:r>
            <a:r>
              <a:rPr lang="en-US" dirty="0" err="1" smtClean="0"/>
              <a:t>est</a:t>
            </a:r>
            <a:r>
              <a:rPr lang="en-US" dirty="0" smtClean="0"/>
              <a:t> </a:t>
            </a:r>
            <a:r>
              <a:rPr lang="en-US" dirty="0" smtClean="0"/>
              <a:t>ton/</a:t>
            </a:r>
            <a:r>
              <a:rPr lang="en-US" dirty="0" err="1" smtClean="0"/>
              <a:t>votre</a:t>
            </a:r>
            <a:r>
              <a:rPr lang="en-US" dirty="0" smtClean="0"/>
              <a:t> </a:t>
            </a:r>
            <a:r>
              <a:rPr lang="en-US" dirty="0" err="1" smtClean="0"/>
              <a:t>émission</a:t>
            </a:r>
            <a:r>
              <a:rPr lang="en-US" dirty="0" smtClean="0"/>
              <a:t> </a:t>
            </a:r>
            <a:r>
              <a:rPr lang="en-US" dirty="0" err="1" smtClean="0"/>
              <a:t>préférée</a:t>
            </a:r>
            <a:r>
              <a:rPr lang="en-US" dirty="0" smtClean="0"/>
              <a:t>? </a:t>
            </a:r>
            <a:r>
              <a:rPr lang="en-US" dirty="0" err="1" smtClean="0"/>
              <a:t>Pourquoi</a:t>
            </a:r>
            <a:r>
              <a:rPr lang="en-US" dirty="0" smtClean="0"/>
              <a:t>?</a:t>
            </a:r>
            <a:endParaRPr lang="en-US" dirty="0"/>
          </a:p>
        </p:txBody>
      </p:sp>
      <p:sp>
        <p:nvSpPr>
          <p:cNvPr id="3" name="Content Placeholder 2"/>
          <p:cNvSpPr>
            <a:spLocks noGrp="1"/>
          </p:cNvSpPr>
          <p:nvPr>
            <p:ph idx="1"/>
          </p:nvPr>
        </p:nvSpPr>
        <p:spPr/>
        <p:txBody>
          <a:bodyPr/>
          <a:lstStyle/>
          <a:p>
            <a:r>
              <a:rPr lang="en-US" dirty="0" smtClean="0"/>
              <a:t>Mon </a:t>
            </a:r>
            <a:r>
              <a:rPr lang="en-US" dirty="0" err="1" smtClean="0"/>
              <a:t>émission</a:t>
            </a:r>
            <a:r>
              <a:rPr lang="en-US" dirty="0" smtClean="0"/>
              <a:t> </a:t>
            </a:r>
            <a:r>
              <a:rPr lang="en-US" dirty="0" err="1" smtClean="0"/>
              <a:t>préférée</a:t>
            </a:r>
            <a:r>
              <a:rPr lang="en-US" dirty="0" smtClean="0"/>
              <a:t> </a:t>
            </a:r>
            <a:r>
              <a:rPr lang="en-US" dirty="0" err="1" smtClean="0"/>
              <a:t>est</a:t>
            </a:r>
            <a:r>
              <a:rPr lang="en-US" dirty="0" smtClean="0"/>
              <a:t> _______ </a:t>
            </a:r>
            <a:r>
              <a:rPr lang="en-US" dirty="0" err="1" smtClean="0"/>
              <a:t>parce</a:t>
            </a:r>
            <a:r>
              <a:rPr lang="en-US" dirty="0" smtClean="0"/>
              <a:t> </a:t>
            </a:r>
            <a:r>
              <a:rPr lang="en-US" dirty="0" err="1" smtClean="0"/>
              <a:t>que</a:t>
            </a:r>
            <a:r>
              <a:rPr lang="en-US" dirty="0" smtClean="0"/>
              <a:t>/</a:t>
            </a:r>
            <a:r>
              <a:rPr lang="en-US" dirty="0" err="1" smtClean="0"/>
              <a:t>qu</a:t>
            </a:r>
            <a:r>
              <a:rPr lang="en-US" dirty="0" smtClean="0"/>
              <a:t>’ …</a:t>
            </a:r>
          </a:p>
          <a:p>
            <a:pPr lvl="1"/>
            <a:r>
              <a:rPr lang="en-US" dirty="0" smtClean="0"/>
              <a:t>…</a:t>
            </a:r>
            <a:r>
              <a:rPr lang="en-US" dirty="0" err="1" smtClean="0"/>
              <a:t>j’aime</a:t>
            </a:r>
            <a:r>
              <a:rPr lang="en-US" dirty="0" smtClean="0"/>
              <a:t> les </a:t>
            </a:r>
            <a:r>
              <a:rPr lang="en-US" dirty="0" err="1" smtClean="0"/>
              <a:t>personnages</a:t>
            </a:r>
            <a:r>
              <a:rPr lang="en-US" dirty="0" smtClean="0"/>
              <a:t>.</a:t>
            </a:r>
          </a:p>
          <a:p>
            <a:pPr lvl="1"/>
            <a:r>
              <a:rPr lang="en-US" dirty="0" smtClean="0"/>
              <a:t>…</a:t>
            </a:r>
            <a:r>
              <a:rPr lang="en-US" dirty="0" err="1" smtClean="0"/>
              <a:t>c’est</a:t>
            </a:r>
            <a:r>
              <a:rPr lang="en-US" dirty="0" smtClean="0"/>
              <a:t> </a:t>
            </a:r>
            <a:r>
              <a:rPr lang="en-US" dirty="0" err="1" smtClean="0"/>
              <a:t>une</a:t>
            </a:r>
            <a:r>
              <a:rPr lang="en-US" dirty="0" smtClean="0"/>
              <a:t> </a:t>
            </a:r>
            <a:r>
              <a:rPr lang="en-US" dirty="0" err="1" smtClean="0"/>
              <a:t>émission</a:t>
            </a:r>
            <a:r>
              <a:rPr lang="en-US" dirty="0" smtClean="0"/>
              <a:t> </a:t>
            </a:r>
            <a:r>
              <a:rPr lang="en-US" dirty="0" err="1" smtClean="0"/>
              <a:t>comique</a:t>
            </a:r>
            <a:r>
              <a:rPr lang="en-US" dirty="0" smtClean="0"/>
              <a:t>/</a:t>
            </a:r>
            <a:r>
              <a:rPr lang="en-US" dirty="0" err="1" smtClean="0"/>
              <a:t>drôle</a:t>
            </a:r>
            <a:r>
              <a:rPr lang="en-US" dirty="0" smtClean="0"/>
              <a:t>.</a:t>
            </a:r>
          </a:p>
          <a:p>
            <a:pPr lvl="1"/>
            <a:r>
              <a:rPr lang="en-US" dirty="0" smtClean="0"/>
              <a:t>…etc.</a:t>
            </a:r>
            <a:endParaRPr lang="en-US" dirty="0"/>
          </a:p>
        </p:txBody>
      </p:sp>
    </p:spTree>
    <p:extLst>
      <p:ext uri="{BB962C8B-B14F-4D97-AF65-F5344CB8AC3E}">
        <p14:creationId xmlns:p14="http://schemas.microsoft.com/office/powerpoint/2010/main" val="1037323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Quel</a:t>
            </a:r>
            <a:r>
              <a:rPr lang="en-US" dirty="0" smtClean="0"/>
              <a:t> </a:t>
            </a:r>
            <a:r>
              <a:rPr lang="en-US" dirty="0" err="1" smtClean="0"/>
              <a:t>est</a:t>
            </a:r>
            <a:r>
              <a:rPr lang="en-US" dirty="0" smtClean="0"/>
              <a:t> le genre de </a:t>
            </a:r>
            <a:r>
              <a:rPr lang="en-US" dirty="0" err="1" smtClean="0"/>
              <a:t>cette</a:t>
            </a:r>
            <a:r>
              <a:rPr lang="en-US" dirty="0" smtClean="0"/>
              <a:t> </a:t>
            </a:r>
            <a:r>
              <a:rPr lang="en-US" dirty="0" err="1" smtClean="0"/>
              <a:t>émission</a:t>
            </a:r>
            <a:r>
              <a:rPr lang="en-US" dirty="0" smtClean="0"/>
              <a:t>? </a:t>
            </a:r>
            <a:r>
              <a:rPr lang="en-US" dirty="0" err="1" smtClean="0"/>
              <a:t>Quel</a:t>
            </a:r>
            <a:r>
              <a:rPr lang="en-US" dirty="0" smtClean="0"/>
              <a:t> </a:t>
            </a:r>
            <a:r>
              <a:rPr lang="en-US" dirty="0" err="1" smtClean="0"/>
              <a:t>est</a:t>
            </a:r>
            <a:r>
              <a:rPr lang="en-US" dirty="0" smtClean="0"/>
              <a:t> </a:t>
            </a:r>
            <a:r>
              <a:rPr lang="en-US" dirty="0" smtClean="0"/>
              <a:t>ton/</a:t>
            </a:r>
            <a:r>
              <a:rPr lang="en-US" dirty="0" err="1" smtClean="0"/>
              <a:t>votre</a:t>
            </a:r>
            <a:r>
              <a:rPr lang="en-US" dirty="0" smtClean="0"/>
              <a:t> </a:t>
            </a:r>
            <a:r>
              <a:rPr lang="en-US" dirty="0" smtClean="0"/>
              <a:t>genre </a:t>
            </a:r>
            <a:r>
              <a:rPr lang="en-US" dirty="0" err="1" smtClean="0"/>
              <a:t>d’émission</a:t>
            </a:r>
            <a:r>
              <a:rPr lang="en-US" dirty="0" smtClean="0"/>
              <a:t> </a:t>
            </a:r>
            <a:r>
              <a:rPr lang="en-US" dirty="0" err="1" smtClean="0"/>
              <a:t>préféré</a:t>
            </a:r>
            <a:r>
              <a:rPr lang="en-US" dirty="0" smtClean="0"/>
              <a:t>? </a:t>
            </a:r>
            <a:r>
              <a:rPr lang="en-US" dirty="0" err="1" smtClean="0"/>
              <a:t>Pourquoi</a:t>
            </a:r>
            <a:r>
              <a:rPr lang="en-US" dirty="0" smtClean="0"/>
              <a:t>?</a:t>
            </a:r>
            <a:endParaRPr lang="en-US" dirty="0"/>
          </a:p>
        </p:txBody>
      </p:sp>
      <p:sp>
        <p:nvSpPr>
          <p:cNvPr id="3" name="Content Placeholder 2"/>
          <p:cNvSpPr>
            <a:spLocks noGrp="1"/>
          </p:cNvSpPr>
          <p:nvPr>
            <p:ph idx="1"/>
          </p:nvPr>
        </p:nvSpPr>
        <p:spPr/>
        <p:txBody>
          <a:bodyPr/>
          <a:lstStyle/>
          <a:p>
            <a:r>
              <a:rPr lang="en-US" dirty="0" smtClean="0"/>
              <a:t>Le genre de </a:t>
            </a:r>
            <a:r>
              <a:rPr lang="en-US" dirty="0" err="1" smtClean="0"/>
              <a:t>cette</a:t>
            </a:r>
            <a:r>
              <a:rPr lang="en-US" dirty="0" smtClean="0"/>
              <a:t> </a:t>
            </a:r>
            <a:r>
              <a:rPr lang="en-US" dirty="0" err="1" smtClean="0"/>
              <a:t>émission</a:t>
            </a:r>
            <a:r>
              <a:rPr lang="en-US" dirty="0" smtClean="0"/>
              <a:t> </a:t>
            </a:r>
            <a:r>
              <a:rPr lang="en-US" dirty="0" err="1" smtClean="0"/>
              <a:t>est</a:t>
            </a:r>
            <a:r>
              <a:rPr lang="en-US" dirty="0" smtClean="0"/>
              <a:t> ______. </a:t>
            </a:r>
          </a:p>
          <a:p>
            <a:r>
              <a:rPr lang="en-US" dirty="0" smtClean="0"/>
              <a:t>Mon genre </a:t>
            </a:r>
            <a:r>
              <a:rPr lang="en-US" dirty="0" err="1" smtClean="0"/>
              <a:t>préféré</a:t>
            </a:r>
            <a:r>
              <a:rPr lang="en-US" dirty="0" smtClean="0"/>
              <a:t> </a:t>
            </a:r>
            <a:r>
              <a:rPr lang="en-US" dirty="0" err="1" smtClean="0"/>
              <a:t>est</a:t>
            </a:r>
            <a:r>
              <a:rPr lang="en-US" dirty="0" smtClean="0"/>
              <a:t> ______ </a:t>
            </a:r>
            <a:r>
              <a:rPr lang="en-US" dirty="0" err="1" smtClean="0"/>
              <a:t>parce</a:t>
            </a:r>
            <a:r>
              <a:rPr lang="en-US" dirty="0" smtClean="0"/>
              <a:t> </a:t>
            </a:r>
            <a:r>
              <a:rPr lang="en-US" dirty="0" err="1" smtClean="0"/>
              <a:t>que</a:t>
            </a:r>
            <a:r>
              <a:rPr lang="en-US" dirty="0" smtClean="0"/>
              <a:t>/</a:t>
            </a:r>
            <a:r>
              <a:rPr lang="en-US" dirty="0" err="1" smtClean="0"/>
              <a:t>qu</a:t>
            </a:r>
            <a:r>
              <a:rPr lang="en-US" dirty="0" smtClean="0"/>
              <a:t>’…</a:t>
            </a:r>
          </a:p>
          <a:p>
            <a:endParaRPr lang="en-US" dirty="0"/>
          </a:p>
          <a:p>
            <a:endParaRPr lang="en-US" dirty="0" smtClean="0"/>
          </a:p>
          <a:p>
            <a:endParaRPr lang="en-US" dirty="0"/>
          </a:p>
        </p:txBody>
      </p:sp>
    </p:spTree>
    <p:extLst>
      <p:ext uri="{BB962C8B-B14F-4D97-AF65-F5344CB8AC3E}">
        <p14:creationId xmlns:p14="http://schemas.microsoft.com/office/powerpoint/2010/main" val="3751704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Quel</a:t>
            </a:r>
            <a:r>
              <a:rPr lang="en-US" dirty="0" smtClean="0"/>
              <a:t> </a:t>
            </a:r>
            <a:r>
              <a:rPr lang="en-US" dirty="0" err="1" smtClean="0"/>
              <a:t>est</a:t>
            </a:r>
            <a:r>
              <a:rPr lang="en-US" dirty="0" smtClean="0"/>
              <a:t> le </a:t>
            </a:r>
            <a:r>
              <a:rPr lang="en-US" dirty="0" err="1" smtClean="0"/>
              <a:t>sujet</a:t>
            </a:r>
            <a:r>
              <a:rPr lang="en-US" dirty="0" smtClean="0"/>
              <a:t> de </a:t>
            </a:r>
            <a:r>
              <a:rPr lang="en-US" dirty="0" err="1" smtClean="0"/>
              <a:t>cette</a:t>
            </a:r>
            <a:r>
              <a:rPr lang="en-US" dirty="0" smtClean="0"/>
              <a:t> </a:t>
            </a:r>
            <a:r>
              <a:rPr lang="en-US" dirty="0" err="1" smtClean="0"/>
              <a:t>émission</a:t>
            </a:r>
            <a:r>
              <a:rPr lang="en-US" dirty="0" smtClean="0"/>
              <a:t>?/De quoi </a:t>
            </a:r>
            <a:r>
              <a:rPr lang="en-US" dirty="0" err="1" smtClean="0"/>
              <a:t>parle</a:t>
            </a:r>
            <a:r>
              <a:rPr lang="en-US" dirty="0" smtClean="0"/>
              <a:t> </a:t>
            </a:r>
            <a:r>
              <a:rPr lang="en-US" dirty="0" err="1" smtClean="0"/>
              <a:t>cette</a:t>
            </a:r>
            <a:r>
              <a:rPr lang="en-US" dirty="0" smtClean="0"/>
              <a:t> </a:t>
            </a:r>
            <a:r>
              <a:rPr lang="en-US" dirty="0" err="1" smtClean="0"/>
              <a:t>émission</a:t>
            </a:r>
            <a:r>
              <a:rPr lang="en-US" dirty="0" smtClean="0"/>
              <a:t>?/</a:t>
            </a:r>
            <a:r>
              <a:rPr lang="en-US" dirty="0" err="1" smtClean="0"/>
              <a:t>Quel</a:t>
            </a:r>
            <a:r>
              <a:rPr lang="en-US" dirty="0" smtClean="0"/>
              <a:t> </a:t>
            </a:r>
            <a:r>
              <a:rPr lang="en-US" dirty="0" err="1" smtClean="0"/>
              <a:t>est</a:t>
            </a:r>
            <a:r>
              <a:rPr lang="en-US" dirty="0" smtClean="0"/>
              <a:t> </a:t>
            </a:r>
            <a:r>
              <a:rPr lang="en-US" dirty="0" err="1" smtClean="0"/>
              <a:t>l’intrigue</a:t>
            </a:r>
            <a:r>
              <a:rPr lang="en-US" dirty="0" smtClean="0"/>
              <a:t>?</a:t>
            </a:r>
            <a:endParaRPr lang="en-US" dirty="0"/>
          </a:p>
        </p:txBody>
      </p:sp>
      <p:sp>
        <p:nvSpPr>
          <p:cNvPr id="3" name="Content Placeholder 2"/>
          <p:cNvSpPr>
            <a:spLocks noGrp="1"/>
          </p:cNvSpPr>
          <p:nvPr>
            <p:ph idx="1"/>
          </p:nvPr>
        </p:nvSpPr>
        <p:spPr/>
        <p:txBody>
          <a:bodyPr/>
          <a:lstStyle/>
          <a:p>
            <a:r>
              <a:rPr lang="en-US" dirty="0" smtClean="0"/>
              <a:t>Le </a:t>
            </a:r>
            <a:r>
              <a:rPr lang="en-US" dirty="0" err="1" smtClean="0"/>
              <a:t>sujet</a:t>
            </a:r>
            <a:r>
              <a:rPr lang="en-US" dirty="0" smtClean="0"/>
              <a:t> de </a:t>
            </a:r>
            <a:r>
              <a:rPr lang="en-US" dirty="0" err="1" smtClean="0"/>
              <a:t>cette</a:t>
            </a:r>
            <a:r>
              <a:rPr lang="en-US" dirty="0" smtClean="0"/>
              <a:t> </a:t>
            </a:r>
            <a:r>
              <a:rPr lang="en-US" dirty="0" err="1" smtClean="0"/>
              <a:t>émission</a:t>
            </a:r>
            <a:r>
              <a:rPr lang="en-US" dirty="0" smtClean="0"/>
              <a:t> </a:t>
            </a:r>
            <a:r>
              <a:rPr lang="en-US" dirty="0" err="1" smtClean="0"/>
              <a:t>est</a:t>
            </a:r>
            <a:r>
              <a:rPr lang="en-US" dirty="0" smtClean="0"/>
              <a:t>…/</a:t>
            </a:r>
            <a:r>
              <a:rPr lang="en-US" dirty="0" err="1" smtClean="0"/>
              <a:t>Cette</a:t>
            </a:r>
            <a:r>
              <a:rPr lang="en-US" dirty="0" smtClean="0"/>
              <a:t> </a:t>
            </a:r>
            <a:r>
              <a:rPr lang="en-US" dirty="0" err="1" smtClean="0"/>
              <a:t>émission</a:t>
            </a:r>
            <a:r>
              <a:rPr lang="en-US" dirty="0" smtClean="0"/>
              <a:t> </a:t>
            </a:r>
            <a:r>
              <a:rPr lang="en-US" dirty="0" err="1" smtClean="0"/>
              <a:t>parle</a:t>
            </a:r>
            <a:r>
              <a:rPr lang="en-US" dirty="0" smtClean="0"/>
              <a:t> de/d’…/</a:t>
            </a:r>
            <a:r>
              <a:rPr lang="en-US" dirty="0" err="1" smtClean="0"/>
              <a:t>L’intrigue</a:t>
            </a:r>
            <a:r>
              <a:rPr lang="en-US" dirty="0" smtClean="0"/>
              <a:t> </a:t>
            </a:r>
            <a:r>
              <a:rPr lang="en-US" dirty="0" err="1" smtClean="0"/>
              <a:t>est</a:t>
            </a:r>
            <a:r>
              <a:rPr lang="en-US" dirty="0" smtClean="0"/>
              <a:t>…</a:t>
            </a:r>
          </a:p>
          <a:p>
            <a:endParaRPr lang="en-US" dirty="0"/>
          </a:p>
          <a:p>
            <a:endParaRPr lang="en-US" dirty="0"/>
          </a:p>
        </p:txBody>
      </p:sp>
    </p:spTree>
    <p:extLst>
      <p:ext uri="{BB962C8B-B14F-4D97-AF65-F5344CB8AC3E}">
        <p14:creationId xmlns:p14="http://schemas.microsoft.com/office/powerpoint/2010/main" val="257084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Exemple</a:t>
            </a:r>
            <a:endParaRPr lang="en-US" dirty="0"/>
          </a:p>
        </p:txBody>
      </p:sp>
      <p:sp>
        <p:nvSpPr>
          <p:cNvPr id="3" name="Content Placeholder 2"/>
          <p:cNvSpPr>
            <a:spLocks noGrp="1"/>
          </p:cNvSpPr>
          <p:nvPr>
            <p:ph idx="1"/>
          </p:nvPr>
        </p:nvSpPr>
        <p:spPr>
          <a:xfrm>
            <a:off x="762000" y="685800"/>
            <a:ext cx="7543800" cy="4572000"/>
          </a:xfrm>
        </p:spPr>
        <p:txBody>
          <a:bodyPr/>
          <a:lstStyle/>
          <a:p>
            <a:r>
              <a:rPr lang="fr-CA" dirty="0" smtClean="0"/>
              <a:t>Mon émission préférée est </a:t>
            </a:r>
            <a:r>
              <a:rPr lang="fr-CA" dirty="0" err="1" smtClean="0"/>
              <a:t>Survivor</a:t>
            </a:r>
            <a:r>
              <a:rPr lang="fr-CA" dirty="0" smtClean="0"/>
              <a:t>. </a:t>
            </a:r>
            <a:r>
              <a:rPr lang="fr-CA" dirty="0" err="1" smtClean="0"/>
              <a:t>Survivor</a:t>
            </a:r>
            <a:r>
              <a:rPr lang="fr-CA" dirty="0" smtClean="0"/>
              <a:t> est une émission de téléréalité.</a:t>
            </a:r>
          </a:p>
          <a:p>
            <a:r>
              <a:rPr lang="fr-CA" dirty="0" smtClean="0"/>
              <a:t>L’intrigue de l’émission </a:t>
            </a:r>
            <a:r>
              <a:rPr lang="fr-CA" dirty="0" err="1" smtClean="0"/>
              <a:t>Survivor</a:t>
            </a:r>
            <a:r>
              <a:rPr lang="fr-CA" dirty="0" smtClean="0"/>
              <a:t> est une compétition. Les concurrents se battent pour gagner une million de dollars. Les concurrents habitent sur une île pour un mois. Chaque épisode, les concurrents doivent éliminer une personne par un vote. Il y a une compétition pour « </a:t>
            </a:r>
            <a:r>
              <a:rPr lang="fr-CA" dirty="0" err="1" smtClean="0"/>
              <a:t>immunity</a:t>
            </a:r>
            <a:r>
              <a:rPr lang="fr-CA" dirty="0" smtClean="0"/>
              <a:t> » par épisode – la personne qui gagne ça ne peut pas être éliminée cette épisode. La dernière personne qui reste gagne </a:t>
            </a:r>
            <a:r>
              <a:rPr lang="fr-CA" dirty="0" err="1" smtClean="0"/>
              <a:t>Survivor</a:t>
            </a:r>
            <a:r>
              <a:rPr lang="fr-CA" smtClean="0"/>
              <a:t>!</a:t>
            </a:r>
            <a:endParaRPr lang="fr-CA" dirty="0"/>
          </a:p>
        </p:txBody>
      </p:sp>
    </p:spTree>
    <p:extLst>
      <p:ext uri="{BB962C8B-B14F-4D97-AF65-F5344CB8AC3E}">
        <p14:creationId xmlns:p14="http://schemas.microsoft.com/office/powerpoint/2010/main" val="22925103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Qu’est-ce</a:t>
            </a:r>
            <a:r>
              <a:rPr lang="en-US" dirty="0" smtClean="0"/>
              <a:t> qui </a:t>
            </a:r>
            <a:r>
              <a:rPr lang="en-US" dirty="0" err="1" smtClean="0"/>
              <a:t>s’est</a:t>
            </a:r>
            <a:r>
              <a:rPr lang="en-US" dirty="0" smtClean="0"/>
              <a:t> passé </a:t>
            </a:r>
            <a:r>
              <a:rPr lang="en-US" dirty="0" err="1" smtClean="0"/>
              <a:t>dans</a:t>
            </a:r>
            <a:r>
              <a:rPr lang="en-US" dirty="0" smtClean="0"/>
              <a:t> le dernier </a:t>
            </a:r>
            <a:r>
              <a:rPr lang="en-US" dirty="0" err="1" smtClean="0"/>
              <a:t>épisode</a:t>
            </a:r>
            <a:r>
              <a:rPr lang="en-US" dirty="0" smtClean="0"/>
              <a:t>?</a:t>
            </a:r>
            <a:endParaRPr lang="en-US" dirty="0"/>
          </a:p>
        </p:txBody>
      </p:sp>
      <p:sp>
        <p:nvSpPr>
          <p:cNvPr id="3" name="Content Placeholder 2"/>
          <p:cNvSpPr>
            <a:spLocks noGrp="1"/>
          </p:cNvSpPr>
          <p:nvPr>
            <p:ph idx="1"/>
          </p:nvPr>
        </p:nvSpPr>
        <p:spPr/>
        <p:txBody>
          <a:bodyPr/>
          <a:lstStyle/>
          <a:p>
            <a:r>
              <a:rPr lang="en-US" dirty="0" err="1" smtClean="0"/>
              <a:t>Dans</a:t>
            </a:r>
            <a:r>
              <a:rPr lang="en-US" dirty="0" smtClean="0"/>
              <a:t> le dernier </a:t>
            </a:r>
            <a:r>
              <a:rPr lang="en-US" dirty="0" err="1" smtClean="0"/>
              <a:t>épisode</a:t>
            </a:r>
            <a:r>
              <a:rPr lang="en-US" dirty="0" smtClean="0"/>
              <a:t>…</a:t>
            </a:r>
            <a:endParaRPr lang="en-US" dirty="0"/>
          </a:p>
        </p:txBody>
      </p:sp>
    </p:spTree>
    <p:extLst>
      <p:ext uri="{BB962C8B-B14F-4D97-AF65-F5344CB8AC3E}">
        <p14:creationId xmlns:p14="http://schemas.microsoft.com/office/powerpoint/2010/main" val="1326128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Qui </a:t>
            </a:r>
            <a:r>
              <a:rPr lang="en-US" dirty="0" err="1" smtClean="0"/>
              <a:t>est</a:t>
            </a:r>
            <a:r>
              <a:rPr lang="en-US" dirty="0" smtClean="0"/>
              <a:t> </a:t>
            </a:r>
            <a:r>
              <a:rPr lang="en-US" dirty="0" smtClean="0"/>
              <a:t>ton/</a:t>
            </a:r>
            <a:r>
              <a:rPr lang="en-US" dirty="0" err="1" smtClean="0"/>
              <a:t>votre</a:t>
            </a:r>
            <a:r>
              <a:rPr lang="en-US" dirty="0" smtClean="0"/>
              <a:t> </a:t>
            </a:r>
            <a:r>
              <a:rPr lang="en-US" dirty="0" err="1" smtClean="0"/>
              <a:t>personnage</a:t>
            </a:r>
            <a:r>
              <a:rPr lang="en-US" dirty="0" smtClean="0"/>
              <a:t> </a:t>
            </a:r>
            <a:r>
              <a:rPr lang="en-US" dirty="0" err="1" smtClean="0"/>
              <a:t>favori</a:t>
            </a:r>
            <a:r>
              <a:rPr lang="en-US" dirty="0" smtClean="0"/>
              <a:t> et </a:t>
            </a:r>
            <a:r>
              <a:rPr lang="en-US" dirty="0" err="1" smtClean="0"/>
              <a:t>pourquoi</a:t>
            </a:r>
            <a:r>
              <a:rPr lang="en-US" dirty="0" smtClean="0"/>
              <a:t>?</a:t>
            </a:r>
            <a:endParaRPr lang="en-US" dirty="0"/>
          </a:p>
        </p:txBody>
      </p:sp>
      <p:sp>
        <p:nvSpPr>
          <p:cNvPr id="3" name="Content Placeholder 2"/>
          <p:cNvSpPr>
            <a:spLocks noGrp="1"/>
          </p:cNvSpPr>
          <p:nvPr>
            <p:ph idx="1"/>
          </p:nvPr>
        </p:nvSpPr>
        <p:spPr/>
        <p:txBody>
          <a:bodyPr/>
          <a:lstStyle/>
          <a:p>
            <a:r>
              <a:rPr lang="en-US" dirty="0" smtClean="0"/>
              <a:t>Mon </a:t>
            </a:r>
            <a:r>
              <a:rPr lang="en-US" dirty="0" err="1" smtClean="0"/>
              <a:t>personnage</a:t>
            </a:r>
            <a:r>
              <a:rPr lang="en-US" dirty="0" smtClean="0"/>
              <a:t> </a:t>
            </a:r>
            <a:r>
              <a:rPr lang="en-US" dirty="0" err="1" smtClean="0"/>
              <a:t>favori</a:t>
            </a:r>
            <a:r>
              <a:rPr lang="en-US" dirty="0" smtClean="0"/>
              <a:t> </a:t>
            </a:r>
            <a:r>
              <a:rPr lang="en-US" dirty="0" err="1" smtClean="0"/>
              <a:t>est</a:t>
            </a:r>
            <a:r>
              <a:rPr lang="en-US" dirty="0" smtClean="0"/>
              <a:t> _____/</a:t>
            </a:r>
            <a:r>
              <a:rPr lang="en-US" dirty="0" err="1" smtClean="0"/>
              <a:t>J’aime</a:t>
            </a:r>
            <a:r>
              <a:rPr lang="en-US" dirty="0" smtClean="0"/>
              <a:t> ______ </a:t>
            </a:r>
            <a:r>
              <a:rPr lang="en-US" dirty="0" err="1" smtClean="0"/>
              <a:t>parce</a:t>
            </a:r>
            <a:r>
              <a:rPr lang="en-US" dirty="0" smtClean="0"/>
              <a:t> </a:t>
            </a:r>
            <a:r>
              <a:rPr lang="en-US" dirty="0" err="1" smtClean="0"/>
              <a:t>que</a:t>
            </a:r>
            <a:r>
              <a:rPr lang="en-US" dirty="0" smtClean="0"/>
              <a:t>/</a:t>
            </a:r>
            <a:r>
              <a:rPr lang="en-US" dirty="0" err="1" smtClean="0"/>
              <a:t>qu</a:t>
            </a:r>
            <a:r>
              <a:rPr lang="en-US" dirty="0" smtClean="0"/>
              <a:t>’…</a:t>
            </a:r>
            <a:endParaRPr lang="en-US" dirty="0"/>
          </a:p>
        </p:txBody>
      </p:sp>
    </p:spTree>
    <p:extLst>
      <p:ext uri="{BB962C8B-B14F-4D97-AF65-F5344CB8AC3E}">
        <p14:creationId xmlns:p14="http://schemas.microsoft.com/office/powerpoint/2010/main" val="3647981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N’oublie</a:t>
            </a:r>
            <a:r>
              <a:rPr lang="en-US" dirty="0"/>
              <a:t> pas </a:t>
            </a:r>
            <a:r>
              <a:rPr lang="en-US" dirty="0" err="1"/>
              <a:t>que</a:t>
            </a:r>
            <a:r>
              <a:rPr lang="en-US" dirty="0"/>
              <a:t> </a:t>
            </a:r>
            <a:r>
              <a:rPr lang="en-US" dirty="0" err="1"/>
              <a:t>tu</a:t>
            </a:r>
            <a:r>
              <a:rPr lang="en-US" dirty="0"/>
              <a:t> poses des questions à </a:t>
            </a:r>
            <a:r>
              <a:rPr lang="en-US" dirty="0" err="1"/>
              <a:t>moi</a:t>
            </a:r>
            <a:r>
              <a:rPr lang="en-US" dirty="0"/>
              <a:t> </a:t>
            </a:r>
            <a:r>
              <a:rPr lang="en-US" dirty="0" err="1"/>
              <a:t>aussi</a:t>
            </a:r>
            <a:r>
              <a:rPr lang="en-US" dirty="0"/>
              <a:t>! </a:t>
            </a:r>
            <a:r>
              <a:rPr lang="en-US">
                <a:sym typeface="Wingdings" pitchFamily="2" charset="2"/>
              </a:rPr>
              <a:t></a:t>
            </a:r>
            <a:endParaRPr lang="en-US" dirty="0"/>
          </a:p>
        </p:txBody>
      </p:sp>
      <p:sp>
        <p:nvSpPr>
          <p:cNvPr id="3" name="Content Placeholder 2"/>
          <p:cNvSpPr>
            <a:spLocks noGrp="1"/>
          </p:cNvSpPr>
          <p:nvPr>
            <p:ph idx="1"/>
          </p:nvPr>
        </p:nvSpPr>
        <p:spPr/>
        <p:txBody>
          <a:bodyPr/>
          <a:lstStyle/>
          <a:p>
            <a:r>
              <a:rPr lang="en-US" dirty="0"/>
              <a:t>Qui </a:t>
            </a:r>
            <a:r>
              <a:rPr lang="en-US" dirty="0" err="1"/>
              <a:t>est</a:t>
            </a:r>
            <a:r>
              <a:rPr lang="en-US" dirty="0"/>
              <a:t> </a:t>
            </a:r>
            <a:r>
              <a:rPr lang="en-US" dirty="0" smtClean="0"/>
              <a:t>ton/</a:t>
            </a:r>
            <a:r>
              <a:rPr lang="en-US" dirty="0" err="1" smtClean="0"/>
              <a:t>votre</a:t>
            </a:r>
            <a:r>
              <a:rPr lang="en-US" dirty="0" smtClean="0"/>
              <a:t> </a:t>
            </a:r>
            <a:r>
              <a:rPr lang="en-US" dirty="0" err="1"/>
              <a:t>personnage</a:t>
            </a:r>
            <a:r>
              <a:rPr lang="en-US" dirty="0"/>
              <a:t> </a:t>
            </a:r>
            <a:r>
              <a:rPr lang="en-US" dirty="0" err="1"/>
              <a:t>favori</a:t>
            </a:r>
            <a:r>
              <a:rPr lang="en-US" dirty="0"/>
              <a:t> et </a:t>
            </a:r>
            <a:r>
              <a:rPr lang="en-US" dirty="0" err="1"/>
              <a:t>pourquoi</a:t>
            </a:r>
            <a:r>
              <a:rPr lang="en-US" dirty="0" smtClean="0"/>
              <a:t>?</a:t>
            </a:r>
          </a:p>
          <a:p>
            <a:r>
              <a:rPr lang="en-US" dirty="0" err="1"/>
              <a:t>Qu’est-ce</a:t>
            </a:r>
            <a:r>
              <a:rPr lang="en-US" dirty="0"/>
              <a:t> qui </a:t>
            </a:r>
            <a:r>
              <a:rPr lang="en-US" dirty="0" err="1"/>
              <a:t>s’est</a:t>
            </a:r>
            <a:r>
              <a:rPr lang="en-US" dirty="0"/>
              <a:t> passé </a:t>
            </a:r>
            <a:r>
              <a:rPr lang="en-US" dirty="0" err="1"/>
              <a:t>dans</a:t>
            </a:r>
            <a:r>
              <a:rPr lang="en-US" dirty="0"/>
              <a:t> le dernier </a:t>
            </a:r>
            <a:r>
              <a:rPr lang="en-US" dirty="0" err="1"/>
              <a:t>épisode</a:t>
            </a:r>
            <a:r>
              <a:rPr lang="en-US" dirty="0" smtClean="0"/>
              <a:t>?</a:t>
            </a:r>
          </a:p>
          <a:p>
            <a:r>
              <a:rPr lang="en-US" dirty="0" err="1"/>
              <a:t>Quel</a:t>
            </a:r>
            <a:r>
              <a:rPr lang="en-US" dirty="0"/>
              <a:t> </a:t>
            </a:r>
            <a:r>
              <a:rPr lang="en-US" dirty="0" err="1"/>
              <a:t>est</a:t>
            </a:r>
            <a:r>
              <a:rPr lang="en-US" dirty="0"/>
              <a:t> le </a:t>
            </a:r>
            <a:r>
              <a:rPr lang="en-US" dirty="0" err="1"/>
              <a:t>sujet</a:t>
            </a:r>
            <a:r>
              <a:rPr lang="en-US" dirty="0"/>
              <a:t> de </a:t>
            </a:r>
            <a:r>
              <a:rPr lang="en-US" dirty="0" err="1"/>
              <a:t>cette</a:t>
            </a:r>
            <a:r>
              <a:rPr lang="en-US" dirty="0"/>
              <a:t> </a:t>
            </a:r>
            <a:r>
              <a:rPr lang="en-US" dirty="0" err="1"/>
              <a:t>émission</a:t>
            </a:r>
            <a:r>
              <a:rPr lang="en-US" dirty="0"/>
              <a:t>?/De quoi </a:t>
            </a:r>
            <a:r>
              <a:rPr lang="en-US" dirty="0" err="1"/>
              <a:t>parle</a:t>
            </a:r>
            <a:r>
              <a:rPr lang="en-US" dirty="0"/>
              <a:t> </a:t>
            </a:r>
            <a:r>
              <a:rPr lang="en-US" dirty="0" err="1"/>
              <a:t>cette</a:t>
            </a:r>
            <a:r>
              <a:rPr lang="en-US" dirty="0"/>
              <a:t> </a:t>
            </a:r>
            <a:r>
              <a:rPr lang="en-US" dirty="0" err="1"/>
              <a:t>émission</a:t>
            </a:r>
            <a:r>
              <a:rPr lang="en-US" dirty="0"/>
              <a:t>?/</a:t>
            </a:r>
            <a:r>
              <a:rPr lang="en-US" dirty="0" err="1"/>
              <a:t>Quel</a:t>
            </a:r>
            <a:r>
              <a:rPr lang="en-US" dirty="0"/>
              <a:t> </a:t>
            </a:r>
            <a:r>
              <a:rPr lang="en-US" dirty="0" err="1"/>
              <a:t>est</a:t>
            </a:r>
            <a:r>
              <a:rPr lang="en-US" dirty="0"/>
              <a:t> </a:t>
            </a:r>
            <a:r>
              <a:rPr lang="en-US" dirty="0" err="1"/>
              <a:t>l’intrigue</a:t>
            </a:r>
            <a:r>
              <a:rPr lang="en-US" dirty="0" smtClean="0"/>
              <a:t>?</a:t>
            </a:r>
          </a:p>
          <a:p>
            <a:r>
              <a:rPr lang="en-US" dirty="0" err="1"/>
              <a:t>Quelle</a:t>
            </a:r>
            <a:r>
              <a:rPr lang="en-US" dirty="0"/>
              <a:t> </a:t>
            </a:r>
            <a:r>
              <a:rPr lang="en-US" dirty="0" err="1"/>
              <a:t>est</a:t>
            </a:r>
            <a:r>
              <a:rPr lang="en-US" dirty="0"/>
              <a:t> </a:t>
            </a:r>
            <a:r>
              <a:rPr lang="en-US" dirty="0" smtClean="0"/>
              <a:t>ton/</a:t>
            </a:r>
            <a:r>
              <a:rPr lang="en-US" dirty="0" err="1" smtClean="0"/>
              <a:t>votre</a:t>
            </a:r>
            <a:r>
              <a:rPr lang="en-US" dirty="0" smtClean="0"/>
              <a:t> </a:t>
            </a:r>
            <a:r>
              <a:rPr lang="en-US" dirty="0" err="1"/>
              <a:t>émission</a:t>
            </a:r>
            <a:r>
              <a:rPr lang="en-US" dirty="0"/>
              <a:t> </a:t>
            </a:r>
            <a:r>
              <a:rPr lang="en-US" dirty="0" err="1"/>
              <a:t>préférée</a:t>
            </a:r>
            <a:r>
              <a:rPr lang="en-US" dirty="0"/>
              <a:t>? </a:t>
            </a:r>
            <a:r>
              <a:rPr lang="en-US" dirty="0" err="1"/>
              <a:t>Pourquoi</a:t>
            </a:r>
            <a:r>
              <a:rPr lang="en-US" dirty="0" smtClean="0"/>
              <a:t>?</a:t>
            </a:r>
          </a:p>
          <a:p>
            <a:r>
              <a:rPr lang="en-US" dirty="0" err="1"/>
              <a:t>Quel</a:t>
            </a:r>
            <a:r>
              <a:rPr lang="en-US" dirty="0"/>
              <a:t> </a:t>
            </a:r>
            <a:r>
              <a:rPr lang="en-US" dirty="0" err="1"/>
              <a:t>est</a:t>
            </a:r>
            <a:r>
              <a:rPr lang="en-US" dirty="0"/>
              <a:t> le genre de </a:t>
            </a:r>
            <a:r>
              <a:rPr lang="en-US" dirty="0" err="1"/>
              <a:t>cette</a:t>
            </a:r>
            <a:r>
              <a:rPr lang="en-US" dirty="0"/>
              <a:t> </a:t>
            </a:r>
            <a:r>
              <a:rPr lang="en-US" dirty="0" err="1"/>
              <a:t>émission</a:t>
            </a:r>
            <a:r>
              <a:rPr lang="en-US" dirty="0"/>
              <a:t>? </a:t>
            </a:r>
            <a:r>
              <a:rPr lang="en-US" dirty="0" err="1"/>
              <a:t>Quel</a:t>
            </a:r>
            <a:r>
              <a:rPr lang="en-US" dirty="0"/>
              <a:t> </a:t>
            </a:r>
            <a:r>
              <a:rPr lang="en-US" dirty="0" err="1"/>
              <a:t>est</a:t>
            </a:r>
            <a:r>
              <a:rPr lang="en-US" dirty="0"/>
              <a:t> </a:t>
            </a:r>
            <a:r>
              <a:rPr lang="en-US" dirty="0" smtClean="0"/>
              <a:t>ton/</a:t>
            </a:r>
            <a:r>
              <a:rPr lang="en-US" smtClean="0"/>
              <a:t>votre </a:t>
            </a:r>
            <a:r>
              <a:rPr lang="en-US" dirty="0"/>
              <a:t>genre </a:t>
            </a:r>
            <a:r>
              <a:rPr lang="en-US" dirty="0" err="1"/>
              <a:t>d’émission</a:t>
            </a:r>
            <a:r>
              <a:rPr lang="en-US" dirty="0"/>
              <a:t> </a:t>
            </a:r>
            <a:r>
              <a:rPr lang="en-US" dirty="0" err="1"/>
              <a:t>préféré</a:t>
            </a:r>
            <a:r>
              <a:rPr lang="en-US" dirty="0"/>
              <a:t>? </a:t>
            </a:r>
            <a:r>
              <a:rPr lang="en-US" dirty="0" err="1"/>
              <a:t>Pourquoi</a:t>
            </a:r>
            <a:r>
              <a:rPr lang="en-US" dirty="0"/>
              <a:t>.</a:t>
            </a:r>
            <a:endParaRPr lang="en-US" dirty="0" smtClean="0"/>
          </a:p>
          <a:p>
            <a:endParaRPr lang="en-US" dirty="0" smtClean="0"/>
          </a:p>
          <a:p>
            <a:endParaRPr lang="en-US" dirty="0"/>
          </a:p>
        </p:txBody>
      </p:sp>
    </p:spTree>
    <p:extLst>
      <p:ext uri="{BB962C8B-B14F-4D97-AF65-F5344CB8AC3E}">
        <p14:creationId xmlns:p14="http://schemas.microsoft.com/office/powerpoint/2010/main" val="1881858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299</TotalTime>
  <Words>267</Words>
  <Application>Microsoft Office PowerPoint</Application>
  <PresentationFormat>On-screen Show (4:3)</PresentationFormat>
  <Paragraphs>25</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NewsPrint</vt:lpstr>
      <vt:lpstr>Les questions d’unité 2</vt:lpstr>
      <vt:lpstr>Quelle est ton/votre émission préférée? Pourquoi?</vt:lpstr>
      <vt:lpstr>Quel est le genre de cette émission? Quel est ton/votre genre d’émission préféré? Pourquoi?</vt:lpstr>
      <vt:lpstr>Quel est le sujet de cette émission?/De quoi parle cette émission?/Quel est l’intrigue?</vt:lpstr>
      <vt:lpstr>Exemple</vt:lpstr>
      <vt:lpstr>Qu’est-ce qui s’est passé dans le dernier épisode?</vt:lpstr>
      <vt:lpstr>Qui est ton/votre personnage favori et pourquoi?</vt:lpstr>
      <vt:lpstr>N’oublie pas que tu poses des questions à moi aussi! </vt:lpstr>
    </vt:vector>
  </TitlesOfParts>
  <Company>NCDSB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questions d’unité 2</dc:title>
  <dc:creator>Biega, Sarah</dc:creator>
  <cp:lastModifiedBy>Biega, Sarah</cp:lastModifiedBy>
  <cp:revision>9</cp:revision>
  <dcterms:created xsi:type="dcterms:W3CDTF">2014-04-01T11:54:57Z</dcterms:created>
  <dcterms:modified xsi:type="dcterms:W3CDTF">2015-04-22T15:15:46Z</dcterms:modified>
</cp:coreProperties>
</file>